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Relationship Id="rId16" Type="http://schemas.openxmlformats.org/officeDocument/2006/relationships/image" Target="../media/image11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46857" y="2829594"/>
            <a:ext cx="10192000" cy="4264106"/>
            <a:chOff x="4046857" y="2829594"/>
            <a:chExt cx="10192000" cy="42641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6857" y="2829594"/>
              <a:ext cx="10192000" cy="42641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65137" y="4020709"/>
            <a:ext cx="7268888" cy="2209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3716" y="5756678"/>
            <a:ext cx="4044895" cy="10158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3734" y="2403506"/>
            <a:ext cx="14312772" cy="9407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3540" y="1283416"/>
            <a:ext cx="3244912" cy="6269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9472" y="2517318"/>
            <a:ext cx="146788" cy="146788"/>
            <a:chOff x="1679472" y="2517318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2517318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02520" y="3642260"/>
            <a:ext cx="3259455" cy="5805359"/>
            <a:chOff x="2602520" y="3642260"/>
            <a:chExt cx="3259455" cy="58053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02520" y="3642260"/>
              <a:ext cx="3259455" cy="58053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19118" y="3642260"/>
            <a:ext cx="3392788" cy="5805359"/>
            <a:chOff x="5919118" y="3642260"/>
            <a:chExt cx="3392788" cy="58053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9118" y="3642260"/>
              <a:ext cx="3392788" cy="580535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10888" y="4269217"/>
            <a:ext cx="4842719" cy="45514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56731" y="4035825"/>
            <a:ext cx="2450895" cy="2328350"/>
            <a:chOff x="6456731" y="4035825"/>
            <a:chExt cx="2450895" cy="23283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56731" y="4035825"/>
              <a:ext cx="2450895" cy="23283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56731" y="6544939"/>
            <a:ext cx="2450895" cy="2328350"/>
            <a:chOff x="6456731" y="6544939"/>
            <a:chExt cx="2450895" cy="23283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56731" y="6544939"/>
              <a:ext cx="2450895" cy="232835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65398" y="9406758"/>
            <a:ext cx="1680679" cy="54481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57028" y="9406758"/>
            <a:ext cx="1557351" cy="54481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57028" y="5121043"/>
            <a:ext cx="1478289" cy="54481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57028" y="7641939"/>
            <a:ext cx="1478289" cy="5448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65307" y="5750721"/>
            <a:ext cx="146788" cy="146788"/>
            <a:chOff x="4965307" y="5750721"/>
            <a:chExt cx="146788" cy="1467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65307" y="5750721"/>
              <a:ext cx="146788" cy="1467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65307" y="7249701"/>
            <a:ext cx="146788" cy="146788"/>
            <a:chOff x="4965307" y="7249701"/>
            <a:chExt cx="146788" cy="1467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65307" y="7249701"/>
              <a:ext cx="146788" cy="1467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65307" y="6506844"/>
            <a:ext cx="146788" cy="146788"/>
            <a:chOff x="4965307" y="6506844"/>
            <a:chExt cx="146788" cy="14678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65307" y="6506844"/>
              <a:ext cx="146788" cy="1467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41212" y="5508899"/>
            <a:ext cx="1620700" cy="129656"/>
            <a:chOff x="4941212" y="5508899"/>
            <a:chExt cx="1620700" cy="12965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140000">
              <a:off x="4941212" y="5508899"/>
              <a:ext cx="1620700" cy="1296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58858" y="6729212"/>
            <a:ext cx="1872997" cy="149840"/>
            <a:chOff x="4958858" y="6729212"/>
            <a:chExt cx="1872997" cy="14984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900000">
              <a:off x="4958858" y="6729212"/>
              <a:ext cx="1872997" cy="1498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030076" y="7224684"/>
            <a:ext cx="1611462" cy="128917"/>
            <a:chOff x="5030076" y="7224684"/>
            <a:chExt cx="1611462" cy="12891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60000">
              <a:off x="5030076" y="7224684"/>
              <a:ext cx="1611462" cy="12891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575317" y="2754873"/>
            <a:ext cx="10361905" cy="75801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85995" y="3670512"/>
            <a:ext cx="9441209" cy="32761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5796" y="3532844"/>
            <a:ext cx="3858291" cy="41683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427" y="4850945"/>
            <a:ext cx="2389198" cy="9582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5133893" cy="798425"/>
            <a:chOff x="904202" y="1136869"/>
            <a:chExt cx="5133893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5133893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8838" y="1283416"/>
            <a:ext cx="4394496" cy="6269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03022" y="4621479"/>
            <a:ext cx="6709386" cy="3221014"/>
            <a:chOff x="2703022" y="4621479"/>
            <a:chExt cx="6709386" cy="32210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703022" y="4621479"/>
              <a:ext cx="3259455" cy="2833239"/>
              <a:chOff x="2703022" y="4621479"/>
              <a:chExt cx="3259455" cy="283323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703022" y="4621479"/>
                <a:ext cx="3259455" cy="283323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019619" y="4621479"/>
              <a:ext cx="3392788" cy="2833239"/>
              <a:chOff x="6019619" y="4621479"/>
              <a:chExt cx="3392788" cy="283323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019619" y="4621479"/>
                <a:ext cx="3392788" cy="283323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1390" y="4505291"/>
              <a:ext cx="4842719" cy="306561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5899" y="7413857"/>
              <a:ext cx="1680679" cy="54481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57529" y="7413857"/>
              <a:ext cx="1557351" cy="54481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469003" y="4873923"/>
              <a:ext cx="2450895" cy="2328350"/>
              <a:chOff x="6469003" y="4873923"/>
              <a:chExt cx="2450895" cy="232835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6469003" y="4873923"/>
                <a:ext cx="2450895" cy="2328350"/>
                <a:chOff x="6469003" y="4873923"/>
                <a:chExt cx="2450895" cy="2328350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469003" y="4873923"/>
                  <a:ext cx="2450895" cy="2328350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69303" y="6018728"/>
                <a:ext cx="1478289" cy="544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056285" y="5588049"/>
              <a:ext cx="146788" cy="146788"/>
              <a:chOff x="5056285" y="5588049"/>
              <a:chExt cx="146788" cy="14678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056285" y="5588049"/>
                <a:ext cx="146788" cy="14678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073791" y="5694711"/>
              <a:ext cx="1625022" cy="130002"/>
              <a:chOff x="5073791" y="5694711"/>
              <a:chExt cx="1625022" cy="13000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480000">
                <a:off x="5073791" y="5694711"/>
                <a:ext cx="1625022" cy="130002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11264" y="2280014"/>
            <a:ext cx="10361905" cy="758013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83734" y="2403506"/>
            <a:ext cx="8013514" cy="8924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79472" y="2517318"/>
            <a:ext cx="146788" cy="146788"/>
            <a:chOff x="1679472" y="2517318"/>
            <a:chExt cx="146788" cy="14678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9472" y="2517318"/>
              <a:ext cx="146788" cy="146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5133893" cy="798425"/>
            <a:chOff x="904202" y="1136869"/>
            <a:chExt cx="5133893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5133893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8838" y="1283416"/>
            <a:ext cx="4394496" cy="6269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3734" y="2403506"/>
            <a:ext cx="7301036" cy="13989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9472" y="2517318"/>
            <a:ext cx="146788" cy="146788"/>
            <a:chOff x="1679472" y="2517318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2517318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19924" y="4299450"/>
            <a:ext cx="14164917" cy="4083019"/>
            <a:chOff x="2019924" y="4299450"/>
            <a:chExt cx="14164917" cy="4083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9924" y="4299450"/>
              <a:ext cx="14164917" cy="4083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69375" y="6210610"/>
            <a:ext cx="3381228" cy="270498"/>
            <a:chOff x="7269375" y="6210610"/>
            <a:chExt cx="3381228" cy="2704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7269375" y="6210610"/>
              <a:ext cx="3381228" cy="27049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2933" y="5532073"/>
            <a:ext cx="3280916" cy="8596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44953" y="6543868"/>
            <a:ext cx="6073665" cy="8596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53896" y="5413477"/>
            <a:ext cx="6240337" cy="8596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75915" y="6425268"/>
            <a:ext cx="6486394" cy="126215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7423" y="4179303"/>
            <a:ext cx="6836635" cy="22094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5796" y="3532844"/>
            <a:ext cx="3802020" cy="41683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427" y="4850945"/>
            <a:ext cx="2389198" cy="9582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576950" cy="798425"/>
            <a:chOff x="904202" y="1136869"/>
            <a:chExt cx="3576950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576950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3734" y="2403506"/>
            <a:ext cx="2220592" cy="17654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3540" y="1283416"/>
            <a:ext cx="1799797" cy="626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9472" y="2517318"/>
            <a:ext cx="146788" cy="146788"/>
            <a:chOff x="1679472" y="2517318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2517318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19924" y="5142857"/>
            <a:ext cx="6171429" cy="2324937"/>
            <a:chOff x="2019924" y="5142857"/>
            <a:chExt cx="6171429" cy="23249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9924" y="5142857"/>
              <a:ext cx="6171429" cy="232493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31151" y="7660145"/>
            <a:ext cx="2613014" cy="9101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576950" cy="798425"/>
            <a:chOff x="904202" y="1136869"/>
            <a:chExt cx="3576950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576950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3540" y="1283416"/>
            <a:ext cx="1799797" cy="626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0451" y="2479610"/>
            <a:ext cx="6171429" cy="4507087"/>
            <a:chOff x="1740451" y="2479610"/>
            <a:chExt cx="6171429" cy="4507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0451" y="2479610"/>
              <a:ext cx="6171429" cy="45070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262" y="7228879"/>
            <a:ext cx="3853783" cy="9101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3249567"/>
            <a:ext cx="146788" cy="146788"/>
            <a:chOff x="9142857" y="3249567"/>
            <a:chExt cx="146788" cy="146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3249567"/>
              <a:ext cx="146788" cy="1467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25991" y="3127659"/>
            <a:ext cx="7100762" cy="21820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5732282"/>
            <a:ext cx="146788" cy="146788"/>
            <a:chOff x="9142857" y="5732282"/>
            <a:chExt cx="146788" cy="1467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5732282"/>
              <a:ext cx="146788" cy="1467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25991" y="5610372"/>
            <a:ext cx="8114527" cy="133227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7423" y="4179299"/>
            <a:ext cx="5432250" cy="22094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5796" y="3532844"/>
            <a:ext cx="3806189" cy="41683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427" y="4850945"/>
            <a:ext cx="2389198" cy="9582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576950" cy="798425"/>
            <a:chOff x="904202" y="1136869"/>
            <a:chExt cx="3576950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576950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3734" y="2403506"/>
            <a:ext cx="12948629" cy="13378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3540" y="1283416"/>
            <a:ext cx="1471374" cy="626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9472" y="2517318"/>
            <a:ext cx="146788" cy="146788"/>
            <a:chOff x="1679472" y="2517318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2517318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7909" y="4379041"/>
            <a:ext cx="6171429" cy="2113682"/>
            <a:chOff x="1657909" y="4379041"/>
            <a:chExt cx="6171429" cy="21136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7909" y="4379041"/>
              <a:ext cx="6171429" cy="211368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83734" y="6900629"/>
            <a:ext cx="4685496" cy="9101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79472" y="7014438"/>
            <a:ext cx="146788" cy="146788"/>
            <a:chOff x="1679472" y="7014438"/>
            <a:chExt cx="146788" cy="1467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9472" y="7014438"/>
              <a:ext cx="146788" cy="146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576950" cy="798425"/>
            <a:chOff x="904202" y="1136869"/>
            <a:chExt cx="3576950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576950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3252" y="2403506"/>
            <a:ext cx="5566566" cy="30001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3540" y="1283416"/>
            <a:ext cx="1471374" cy="626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9472" y="2517318"/>
            <a:ext cx="146788" cy="146788"/>
            <a:chOff x="1679472" y="2517318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2517318"/>
              <a:ext cx="146788" cy="14678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3699" y="5344506"/>
            <a:ext cx="9057500" cy="17654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89918" y="5458314"/>
            <a:ext cx="146788" cy="146788"/>
            <a:chOff x="1489918" y="5458314"/>
            <a:chExt cx="146788" cy="1467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918" y="5458314"/>
              <a:ext cx="146788" cy="146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9411" y="4251030"/>
            <a:ext cx="2429788" cy="6349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3424" y="3855242"/>
            <a:ext cx="1877749" cy="1381074"/>
            <a:chOff x="1253424" y="3855242"/>
            <a:chExt cx="1877749" cy="138107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8282" y="3707269"/>
              <a:ext cx="1786253" cy="197296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408" y="4331157"/>
              <a:ext cx="1130862" cy="45355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38620" y="5926611"/>
            <a:ext cx="2429788" cy="6349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9411" y="7602192"/>
            <a:ext cx="3300563" cy="6349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73430" y="6625372"/>
            <a:ext cx="1462508" cy="6349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3430" y="8300953"/>
            <a:ext cx="1462508" cy="6349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7711" y="906465"/>
            <a:ext cx="6918037" cy="22094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48282" y="5374504"/>
            <a:ext cx="1845442" cy="19729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9408" y="5998392"/>
            <a:ext cx="1130862" cy="4535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48282" y="7041739"/>
            <a:ext cx="1845442" cy="19729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9408" y="7665627"/>
            <a:ext cx="1130862" cy="4535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02313" y="6056580"/>
            <a:ext cx="1847416" cy="197296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73469" y="6680465"/>
            <a:ext cx="1130862" cy="45355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02313" y="7723809"/>
            <a:ext cx="1825714" cy="19729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73469" y="8347700"/>
            <a:ext cx="1130862" cy="45355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73430" y="3411058"/>
            <a:ext cx="3999595" cy="6349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73430" y="5086630"/>
            <a:ext cx="1718058" cy="6349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02343" y="2842260"/>
            <a:ext cx="1872077" cy="19729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73469" y="3466147"/>
            <a:ext cx="1130862" cy="45355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02343" y="4509494"/>
            <a:ext cx="1845442" cy="19729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573469" y="5133382"/>
            <a:ext cx="1130862" cy="4535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576950" cy="798425"/>
            <a:chOff x="904202" y="1136869"/>
            <a:chExt cx="3576950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576950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3734" y="2403506"/>
            <a:ext cx="3009347" cy="9101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3540" y="1283416"/>
            <a:ext cx="1471374" cy="626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9472" y="2517318"/>
            <a:ext cx="146788" cy="146788"/>
            <a:chOff x="1679472" y="2517318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2517318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74429" y="4073391"/>
            <a:ext cx="8532657" cy="4626863"/>
            <a:chOff x="1774429" y="4073391"/>
            <a:chExt cx="8532657" cy="4626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4429" y="4073391"/>
              <a:ext cx="8532657" cy="4626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05760" y="4440811"/>
            <a:ext cx="4291207" cy="3892025"/>
            <a:chOff x="11505760" y="4440811"/>
            <a:chExt cx="4291207" cy="38920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05760" y="4440811"/>
              <a:ext cx="4291207" cy="3892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576950" cy="798425"/>
            <a:chOff x="904202" y="1136869"/>
            <a:chExt cx="3576950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576950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3734" y="2403506"/>
            <a:ext cx="11728735" cy="13378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3540" y="1283416"/>
            <a:ext cx="1471374" cy="626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9472" y="2517318"/>
            <a:ext cx="146788" cy="146788"/>
            <a:chOff x="1679472" y="2517318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2517318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2866" y="3848579"/>
            <a:ext cx="9020039" cy="5233145"/>
            <a:chOff x="1752866" y="3848579"/>
            <a:chExt cx="9020039" cy="52331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2866" y="3848579"/>
              <a:ext cx="9020039" cy="5233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576950" cy="798425"/>
            <a:chOff x="904202" y="1136869"/>
            <a:chExt cx="3576950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576950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3252" y="2403506"/>
            <a:ext cx="14227746" cy="13378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3540" y="1283416"/>
            <a:ext cx="1471374" cy="626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9472" y="2517318"/>
            <a:ext cx="146788" cy="146788"/>
            <a:chOff x="1679472" y="2517318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2517318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05026" y="4646905"/>
            <a:ext cx="9080323" cy="5068095"/>
            <a:chOff x="7905026" y="4646905"/>
            <a:chExt cx="9080323" cy="506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5026" y="4646905"/>
              <a:ext cx="9080323" cy="506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83734" y="4610715"/>
            <a:ext cx="4926772" cy="17172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79472" y="4724523"/>
            <a:ext cx="146788" cy="146788"/>
            <a:chOff x="1679472" y="4724523"/>
            <a:chExt cx="146788" cy="1467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9472" y="4724523"/>
              <a:ext cx="146788" cy="146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7423" y="4179299"/>
            <a:ext cx="5432250" cy="22094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5796" y="3532844"/>
            <a:ext cx="3760337" cy="41683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427" y="4850945"/>
            <a:ext cx="2389198" cy="9582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576950" cy="798425"/>
            <a:chOff x="904202" y="1136869"/>
            <a:chExt cx="3576950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576950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3252" y="2403506"/>
            <a:ext cx="10356516" cy="17172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3540" y="1283416"/>
            <a:ext cx="1471374" cy="626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9472" y="2517318"/>
            <a:ext cx="146788" cy="146788"/>
            <a:chOff x="1679472" y="2517318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2517318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26260" y="4053740"/>
            <a:ext cx="8411012" cy="5009039"/>
            <a:chOff x="1826260" y="4053740"/>
            <a:chExt cx="8411012" cy="50090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6260" y="4053740"/>
              <a:ext cx="8411012" cy="50090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576950" cy="798425"/>
            <a:chOff x="904202" y="1136869"/>
            <a:chExt cx="3576950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576950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3252" y="2403506"/>
            <a:ext cx="3410912" cy="17654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3540" y="1283416"/>
            <a:ext cx="1471374" cy="626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9472" y="2517318"/>
            <a:ext cx="146788" cy="146788"/>
            <a:chOff x="1679472" y="2517318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2517318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9472" y="4290233"/>
            <a:ext cx="8518452" cy="4913464"/>
            <a:chOff x="1679472" y="4290233"/>
            <a:chExt cx="8518452" cy="49134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9472" y="4290233"/>
              <a:ext cx="8518452" cy="49134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7973" y="4399759"/>
            <a:ext cx="5190138" cy="13206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471" y="3377147"/>
            <a:ext cx="7992188" cy="37561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3845467"/>
            <a:ext cx="3967162" cy="2917825"/>
            <a:chOff x="2160295" y="3845467"/>
            <a:chExt cx="3967162" cy="29178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5791" y="3532843"/>
              <a:ext cx="3773808" cy="416832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8427" y="4850945"/>
              <a:ext cx="2389198" cy="958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3540" y="1283416"/>
            <a:ext cx="2441178" cy="626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57266" y="2533964"/>
            <a:ext cx="11371181" cy="3990517"/>
            <a:chOff x="3457266" y="2533964"/>
            <a:chExt cx="11371181" cy="399051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457266" y="3130499"/>
              <a:ext cx="2196313" cy="899633"/>
              <a:chOff x="3457266" y="3130499"/>
              <a:chExt cx="2196313" cy="8996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57266" y="3130499"/>
                <a:ext cx="2196313" cy="89963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211702" y="3042368"/>
              <a:ext cx="496486" cy="2614775"/>
              <a:chOff x="6211702" y="3042368"/>
              <a:chExt cx="496486" cy="261477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11702" y="3042368"/>
                <a:ext cx="496486" cy="261477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626556" y="3501709"/>
              <a:ext cx="586980" cy="109694"/>
              <a:chOff x="5626556" y="3501709"/>
              <a:chExt cx="586980" cy="10969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26556" y="3501709"/>
                <a:ext cx="586980" cy="10969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40076" y="3279372"/>
              <a:ext cx="1856485" cy="67977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708188" y="2640443"/>
              <a:ext cx="3223892" cy="880040"/>
              <a:chOff x="6708188" y="2640443"/>
              <a:chExt cx="3223892" cy="88004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6708188" y="2640443"/>
                <a:ext cx="2694056" cy="880040"/>
                <a:chOff x="6708188" y="2640443"/>
                <a:chExt cx="2694056" cy="880040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708188" y="2640443"/>
                  <a:ext cx="2694056" cy="880040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9345101" y="3020805"/>
                <a:ext cx="586980" cy="109694"/>
                <a:chOff x="9345101" y="3020805"/>
                <a:chExt cx="586980" cy="10969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9345101" y="3020805"/>
                  <a:ext cx="586980" cy="109694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25200" y="2872543"/>
                <a:ext cx="1071789" cy="5173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708188" y="5198075"/>
              <a:ext cx="3223892" cy="880040"/>
              <a:chOff x="6708188" y="5198075"/>
              <a:chExt cx="3223892" cy="880040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6708188" y="5198075"/>
                <a:ext cx="2694056" cy="880040"/>
                <a:chOff x="6708188" y="5198075"/>
                <a:chExt cx="2694056" cy="880040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6708188" y="5198075"/>
                  <a:ext cx="2694056" cy="880040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9345101" y="5578437"/>
                <a:ext cx="586980" cy="109694"/>
                <a:chOff x="9345101" y="5578437"/>
                <a:chExt cx="586980" cy="109694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9345101" y="5578437"/>
                  <a:ext cx="586980" cy="109694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525196" y="5430173"/>
                <a:ext cx="1071789" cy="51731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43510" y="2497775"/>
              <a:ext cx="3792883" cy="1337827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43510" y="4753615"/>
              <a:ext cx="1250254" cy="176547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24868" y="7612106"/>
            <a:ext cx="7719616" cy="9074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820606" y="7725912"/>
            <a:ext cx="146788" cy="146788"/>
            <a:chOff x="1820606" y="7725912"/>
            <a:chExt cx="146788" cy="14678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20606" y="7725912"/>
              <a:ext cx="146788" cy="146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3540" y="1283416"/>
            <a:ext cx="2441174" cy="6269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88373" y="2517318"/>
            <a:ext cx="11508969" cy="7464696"/>
            <a:chOff x="3388373" y="2517318"/>
            <a:chExt cx="11508969" cy="74646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8373" y="2517318"/>
              <a:ext cx="11508969" cy="74646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471" y="4177147"/>
            <a:ext cx="9096923" cy="2209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5791" y="3532843"/>
            <a:ext cx="3802035" cy="41683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427" y="4850945"/>
            <a:ext cx="2389198" cy="9582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3540" y="1283416"/>
            <a:ext cx="2441174" cy="6269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66107" y="2864466"/>
            <a:ext cx="146788" cy="146788"/>
            <a:chOff x="10366107" y="2864466"/>
            <a:chExt cx="146788" cy="1467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66107" y="2864466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3086" y="2443988"/>
            <a:ext cx="8578262" cy="7343980"/>
            <a:chOff x="1193086" y="2443988"/>
            <a:chExt cx="8578262" cy="73439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3086" y="2443988"/>
              <a:ext cx="8578262" cy="734398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49239" y="2742563"/>
            <a:ext cx="6272478" cy="17571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66107" y="4984869"/>
            <a:ext cx="146788" cy="146788"/>
            <a:chOff x="10366107" y="4984869"/>
            <a:chExt cx="146788" cy="1467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66107" y="4984869"/>
              <a:ext cx="146788" cy="1467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49239" y="4862963"/>
            <a:ext cx="7102946" cy="25586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66107" y="7412438"/>
            <a:ext cx="146788" cy="146788"/>
            <a:chOff x="10366107" y="7412438"/>
            <a:chExt cx="146788" cy="1467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66107" y="7412438"/>
              <a:ext cx="146788" cy="14678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49239" y="7290534"/>
            <a:ext cx="7406824" cy="13322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3540" y="1283416"/>
            <a:ext cx="2441174" cy="6269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03962" y="2430532"/>
            <a:ext cx="12175132" cy="3706341"/>
            <a:chOff x="2903962" y="2430532"/>
            <a:chExt cx="12175132" cy="37063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3962" y="2430532"/>
              <a:ext cx="12175132" cy="37063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11002" y="6241635"/>
            <a:ext cx="146788" cy="146788"/>
            <a:chOff x="3111002" y="6241635"/>
            <a:chExt cx="146788" cy="1467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1002" y="6241635"/>
              <a:ext cx="146788" cy="1467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94134" y="6119734"/>
            <a:ext cx="7282675" cy="9074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08723" y="7221175"/>
            <a:ext cx="10171424" cy="1577278"/>
            <a:chOff x="3008723" y="7221175"/>
            <a:chExt cx="10171424" cy="15772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08723" y="7221175"/>
              <a:ext cx="10171424" cy="15772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11002" y="8818208"/>
            <a:ext cx="146788" cy="146788"/>
            <a:chOff x="3111002" y="8818208"/>
            <a:chExt cx="146788" cy="1467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1002" y="8818208"/>
              <a:ext cx="146788" cy="14678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94134" y="8696306"/>
            <a:ext cx="10036447" cy="907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471" y="3347578"/>
            <a:ext cx="6547270" cy="37561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5791" y="3532843"/>
            <a:ext cx="3802035" cy="41683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427" y="4850945"/>
            <a:ext cx="2389198" cy="9582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2021-11-21T20:10:44Z</dcterms:created>
  <dcterms:modified xsi:type="dcterms:W3CDTF">2021-11-21T20:10:44Z</dcterms:modified>
</cp:coreProperties>
</file>